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rata"/>
      <p:regular r:id="rId15"/>
    </p:embeddedFont>
    <p:embeddedFont>
      <p:font typeface="Prata"/>
      <p:regular r:id="rId16"/>
    </p:embeddedFon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7410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FurniSphere  Revolutionizing Furniture Shopping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4060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 to the future of furniture shopping!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75565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483185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458658"/>
            <a:ext cx="25713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CBBF"/>
                </a:solidFill>
                <a:latin typeface="Raleway Bold" pitchFamily="34" charset="0"/>
                <a:ea typeface="Raleway Bold" pitchFamily="34" charset="-122"/>
                <a:cs typeface="Raleway Bold" pitchFamily="34" charset="-120"/>
              </a:rPr>
              <a:t>by Mussawir Sohail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6890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Problem: The Frustrations of Traditional Furniture Retail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6306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Limited selection, long wait times.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5332928" y="46306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Lack of personalization, confusing pricing.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9872067" y="46306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Difficult returns and poor customer service.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699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Solution: A Seamless Online Marketplace Experience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48645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903839" y="3448645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Discover a vast selection of curated furniture.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582597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903839" y="4582597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 from the comfort of your own home.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716548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6903839" y="5716548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 the perfect piece for your unique style.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6850499"/>
            <a:ext cx="396835" cy="396835"/>
          </a:xfrm>
          <a:prstGeom prst="roundRect">
            <a:avLst>
              <a:gd name="adj" fmla="val 85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903839" y="6850499"/>
            <a:ext cx="69327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Enjoy a smooth and secure checkout process.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937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Features: Visual Search, AR Preview, and Secure Transactions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565142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64452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 Search: Instantly find what you're looking for.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5651421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54704" y="644521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 Preview: Experience furniture in your space.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5651421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15738" y="644521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 Transactions: Shop with peace of mind.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069" y="611862"/>
            <a:ext cx="7586663" cy="2085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Opportunity: Capitalizing on the Growing Online Furniture Market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5069" y="3142774"/>
            <a:ext cx="7586663" cy="73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100B</a:t>
            </a:r>
            <a:endParaRPr lang="en-US" sz="5750" dirty="0"/>
          </a:p>
        </p:txBody>
      </p:sp>
      <p:sp>
        <p:nvSpPr>
          <p:cNvPr id="5" name="Text 2"/>
          <p:cNvSpPr/>
          <p:nvPr/>
        </p:nvSpPr>
        <p:spPr>
          <a:xfrm>
            <a:off x="8667750" y="415492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Market size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5069" y="4636056"/>
            <a:ext cx="75866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Global online furniture market estimated to reach $100 billion by 2025.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65069" y="5770721"/>
            <a:ext cx="7586663" cy="7341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50"/>
              </a:lnSpc>
              <a:buNone/>
            </a:pPr>
            <a:r>
              <a:rPr lang="en-US" sz="5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30%</a:t>
            </a:r>
            <a:endParaRPr lang="en-US" sz="5750" dirty="0"/>
          </a:p>
        </p:txBody>
      </p:sp>
      <p:sp>
        <p:nvSpPr>
          <p:cNvPr id="8" name="Text 5"/>
          <p:cNvSpPr/>
          <p:nvPr/>
        </p:nvSpPr>
        <p:spPr>
          <a:xfrm>
            <a:off x="8667750" y="6782872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Growth rate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6265069" y="7264003"/>
            <a:ext cx="7586663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Projected annual growth rate exceeding 30%.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79684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Model: Transparent Pricing and Revenue Streams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Direct sales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Commissions on each furniture sale.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74618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9729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Subscription plans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446341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Premium features for vendors and buyers.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64284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8696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Advertising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36008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ads for furniture brands.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994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Traction &amp; Milestones: Early Adopters and Growth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3896439"/>
            <a:ext cx="30480" cy="290322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439150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415159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75253" y="4236601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412325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Launched beta version in Q2 2023.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358622" y="5434846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Shape 7"/>
          <p:cNvSpPr/>
          <p:nvPr/>
        </p:nvSpPr>
        <p:spPr>
          <a:xfrm>
            <a:off x="878800" y="519493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9653" y="5279946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381488" y="516659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Reached 5,000 active users by Q3 2023.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358622" y="647819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Shape 11"/>
          <p:cNvSpPr/>
          <p:nvPr/>
        </p:nvSpPr>
        <p:spPr>
          <a:xfrm>
            <a:off x="878800" y="623828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5" name="Text 12"/>
          <p:cNvSpPr/>
          <p:nvPr/>
        </p:nvSpPr>
        <p:spPr>
          <a:xfrm>
            <a:off x="1028462" y="632329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381488" y="6209943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Secured $1 million in seed funding.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8648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Future of Furniture Shopping: Investing in FurniSphere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851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Join us as we revolutionize the furniture industry and make shopping for your dream home easier than ever before.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2025-02-08T07:28:07Z</dcterms:created>
  <dcterms:modified xsi:type="dcterms:W3CDTF">2025-02-08T07:28:07Z</dcterms:modified>
</cp:coreProperties>
</file>